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2" r:id="rId2"/>
    <p:sldId id="263" r:id="rId3"/>
    <p:sldId id="258" r:id="rId4"/>
    <p:sldId id="260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70" r:id="rId13"/>
    <p:sldId id="272" r:id="rId14"/>
    <p:sldId id="273" r:id="rId15"/>
    <p:sldId id="274" r:id="rId16"/>
    <p:sldId id="275" r:id="rId17"/>
    <p:sldId id="278" r:id="rId18"/>
    <p:sldId id="277" r:id="rId19"/>
    <p:sldId id="279" r:id="rId20"/>
    <p:sldId id="280" r:id="rId21"/>
    <p:sldId id="281" r:id="rId22"/>
    <p:sldId id="282" r:id="rId23"/>
    <p:sldId id="283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821" y="-1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20.02.2017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48606" t="45180" r="38707" b="30354"/>
          <a:stretch/>
        </p:blipFill>
        <p:spPr>
          <a:xfrm>
            <a:off x="5868144" y="2492896"/>
            <a:ext cx="2088232" cy="21602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7169" t="10275" r="25582" b="6052"/>
          <a:stretch/>
        </p:blipFill>
        <p:spPr>
          <a:xfrm>
            <a:off x="1547664" y="1772816"/>
            <a:ext cx="3456384" cy="328356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436096" y="2204864"/>
            <a:ext cx="2880320" cy="273630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endCxn id="8" idx="2"/>
          </p:cNvCxnSpPr>
          <p:nvPr/>
        </p:nvCxnSpPr>
        <p:spPr>
          <a:xfrm>
            <a:off x="3707904" y="3573016"/>
            <a:ext cx="1728192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285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856" t="10365" r="33856" b="2289"/>
          <a:stretch/>
        </p:blipFill>
        <p:spPr>
          <a:xfrm>
            <a:off x="2699792" y="548680"/>
            <a:ext cx="40189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6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4644" t="10365" r="34644" b="1558"/>
          <a:stretch/>
        </p:blipFill>
        <p:spPr>
          <a:xfrm>
            <a:off x="2843808" y="548680"/>
            <a:ext cx="374441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101" t="20641" r="31494"/>
          <a:stretch/>
        </p:blipFill>
        <p:spPr>
          <a:xfrm>
            <a:off x="2339752" y="692696"/>
            <a:ext cx="4879435" cy="55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626688" y="2708920"/>
            <a:ext cx="1321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>
            <a:off x="2935915" y="3223117"/>
            <a:ext cx="1063842" cy="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2342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Controller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 flipV="1">
            <a:off x="932655" y="4492872"/>
            <a:ext cx="860585" cy="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7163197" y="2660361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65533"/>
            <a:ext cx="790997" cy="15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41255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412559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420888"/>
            <a:ext cx="1080120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5874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5874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10Hz 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6354950" y="2888545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7174504" y="326313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0" y="3313268"/>
            <a:ext cx="1342364" cy="155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7165054" y="203659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409037" y="1664871"/>
            <a:ext cx="179120" cy="1332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6372200" y="2204864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Bildschirmpräsentation (4:3)</PresentationFormat>
  <Paragraphs>197</Paragraphs>
  <Slides>23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3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93</cp:revision>
  <dcterms:created xsi:type="dcterms:W3CDTF">2016-06-30T08:52:21Z</dcterms:created>
  <dcterms:modified xsi:type="dcterms:W3CDTF">2017-02-20T15:01:09Z</dcterms:modified>
</cp:coreProperties>
</file>